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86" r:id="rId2"/>
    <p:sldId id="1087" r:id="rId3"/>
    <p:sldId id="1088" r:id="rId4"/>
    <p:sldId id="1089" r:id="rId5"/>
    <p:sldId id="109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11762"/>
            <a:ext cx="8989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333. VANTUNG SIKONG TUM UN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6" y="373913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Ring the Bells of Heaven</a:t>
            </a:r>
          </a:p>
          <a:p>
            <a:r>
              <a:rPr lang="en-US" sz="1500" dirty="0"/>
              <a:t>Luka 15:10</a:t>
            </a:r>
          </a:p>
          <a:p>
            <a:r>
              <a:rPr lang="en-US" sz="1500" dirty="0"/>
              <a:t>William </a:t>
            </a:r>
            <a:r>
              <a:rPr lang="en-US" sz="1500" dirty="0" err="1"/>
              <a:t>Orcutt</a:t>
            </a:r>
            <a:r>
              <a:rPr lang="en-US" sz="1500" dirty="0"/>
              <a:t> Cushing, 1823-1902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5041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un!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dawn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ta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14485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zuahzuah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65391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un!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hi-a,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kisangkik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40590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un!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hi-a,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1519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180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333. VANTUNG SIKONG TUM UN 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2018-12-14T15:25:38Z</dcterms:modified>
</cp:coreProperties>
</file>